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3" autoAdjust="0"/>
    <p:restoredTop sz="94660"/>
  </p:normalViewPr>
  <p:slideViewPr>
    <p:cSldViewPr snapToGrid="0">
      <p:cViewPr varScale="1">
        <p:scale>
          <a:sx n="50" d="100"/>
          <a:sy n="50" d="100"/>
        </p:scale>
        <p:origin x="53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Š Čistá" userId="3cedb900fbe903b7" providerId="LiveId" clId="{B5BAB484-55B8-4C5B-BC3B-7724C1377FBB}"/>
    <pc:docChg chg="custSel modSld">
      <pc:chgData name="ZŠ Čistá" userId="3cedb900fbe903b7" providerId="LiveId" clId="{B5BAB484-55B8-4C5B-BC3B-7724C1377FBB}" dt="2020-03-16T15:28:45.586" v="0" actId="313"/>
      <pc:docMkLst>
        <pc:docMk/>
      </pc:docMkLst>
      <pc:sldChg chg="modSp">
        <pc:chgData name="ZŠ Čistá" userId="3cedb900fbe903b7" providerId="LiveId" clId="{B5BAB484-55B8-4C5B-BC3B-7724C1377FBB}" dt="2020-03-16T15:28:45.586" v="0" actId="313"/>
        <pc:sldMkLst>
          <pc:docMk/>
          <pc:sldMk cId="1297117041" sldId="262"/>
        </pc:sldMkLst>
        <pc:spChg chg="mod">
          <ac:chgData name="ZŠ Čistá" userId="3cedb900fbe903b7" providerId="LiveId" clId="{B5BAB484-55B8-4C5B-BC3B-7724C1377FBB}" dt="2020-03-16T15:28:45.586" v="0" actId="313"/>
          <ac:spMkLst>
            <pc:docMk/>
            <pc:sldMk cId="1297117041" sldId="262"/>
            <ac:spMk id="3" creationId="{28FB8AE5-00E3-423D-9AEE-F71A8B437A2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9F65FF-CF84-4DA0-BB5F-2255D80B2C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SPOLEČNOST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F1B0C85-AFA9-4E06-B42C-0EEB652321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Učebnice strana 83 - 84</a:t>
            </a:r>
          </a:p>
          <a:p>
            <a:r>
              <a:rPr lang="cs-CZ" dirty="0"/>
              <a:t>Pracovní sešit strana 37</a:t>
            </a:r>
          </a:p>
        </p:txBody>
      </p:sp>
    </p:spTree>
    <p:extLst>
      <p:ext uri="{BB962C8B-B14F-4D97-AF65-F5344CB8AC3E}">
        <p14:creationId xmlns:p14="http://schemas.microsoft.com/office/powerpoint/2010/main" val="2340751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43678D-3CB5-416F-8737-7A78CEA53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Polovina 19. století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A99ADB9-8260-41EA-8255-F1F915DAE1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 2. polovině 19. století a na počátku 20. století se výrazně </a:t>
            </a:r>
            <a:r>
              <a:rPr lang="cs-CZ" b="1" dirty="0"/>
              <a:t>změnily podmínky života lidí ve většině Evropy</a:t>
            </a:r>
            <a:endParaRPr lang="cs-CZ" dirty="0"/>
          </a:p>
          <a:p>
            <a:r>
              <a:rPr lang="cs-CZ" dirty="0"/>
              <a:t> došlo k </a:t>
            </a:r>
            <a:r>
              <a:rPr lang="cs-CZ" b="1" dirty="0"/>
              <a:t>rychlému hospodářskému růstu a proměně uspořádání společnosti díky vědě a technice.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5808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92E1AE-E0D6-4B57-A87A-DF67A6757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Kapitalismus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F98E546-1B22-4D42-8C23-BD691EFDCE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S rozvojem průmyslové revoluce došlo l šíření </a:t>
            </a:r>
            <a:r>
              <a:rPr lang="cs-CZ" b="1" dirty="0"/>
              <a:t>kapitalistického společenského systému. Jeho předpokladem byla osobní a hospodářská svoboda založená na soukromém vlastnictví majetku a vzájemné působení nabídky a poptávky</a:t>
            </a:r>
            <a:endParaRPr lang="cs-CZ" dirty="0"/>
          </a:p>
          <a:p>
            <a:pPr lvl="0"/>
            <a:r>
              <a:rPr lang="cs-CZ" dirty="0"/>
              <a:t>Nástup kapitalismu prohloubil rozdíly mezi vyspělými průmyslovými zeměmi a ostatním světem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8968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5E14A9-2E9F-4618-BDC6-E46989EB4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Proměna společnosti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0AEE269-4AF8-4162-8A5A-24710426EF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Aristokracie postupně ztrácela svá politická privilegia a společnost byla tvořena </a:t>
            </a:r>
            <a:r>
              <a:rPr lang="cs-CZ" b="1" dirty="0"/>
              <a:t>buržoazií, střední třídou a továrním i zemědělským dělnictvem.</a:t>
            </a:r>
            <a:endParaRPr lang="cs-CZ" dirty="0"/>
          </a:p>
          <a:p>
            <a:pPr lvl="0"/>
            <a:r>
              <a:rPr lang="cs-CZ" dirty="0"/>
              <a:t>Začala se </a:t>
            </a:r>
            <a:r>
              <a:rPr lang="cs-CZ" b="1" dirty="0"/>
              <a:t>rozšiřovat sociální hnutí dělníků (odbory)</a:t>
            </a:r>
            <a:endParaRPr lang="cs-CZ" dirty="0"/>
          </a:p>
          <a:p>
            <a:pPr lvl="0"/>
            <a:r>
              <a:rPr lang="cs-CZ" dirty="0"/>
              <a:t>Postupně byla omezována pracovní doba žen a dětí a byla zaváděna pravidla pro bezpečnost práce a prosazovalo se sociální zákonodárství.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5856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22F99-825D-47DF-ABCA-546141E87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Emancipace žen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A60074-B598-40B4-8725-6D5C11732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Postupně sílily hlasy o emancipaci tedy o </a:t>
            </a:r>
            <a:r>
              <a:rPr lang="cs-CZ" b="1" dirty="0"/>
              <a:t>zrovnoprávnění žen.</a:t>
            </a:r>
            <a:r>
              <a:rPr lang="cs-CZ" dirty="0"/>
              <a:t> Ve společnosti stále přetrvával </a:t>
            </a:r>
            <a:r>
              <a:rPr lang="cs-CZ" b="1" dirty="0"/>
              <a:t>tradiční model rodiny</a:t>
            </a:r>
            <a:endParaRPr lang="cs-CZ" dirty="0"/>
          </a:p>
          <a:p>
            <a:pPr lvl="0"/>
            <a:r>
              <a:rPr lang="cs-CZ" dirty="0"/>
              <a:t>Úkolem muže bylo rodinu hmotně zabezpečit a úkolem ženy byla péče o domácnost</a:t>
            </a:r>
          </a:p>
          <a:p>
            <a:pPr lvl="0"/>
            <a:r>
              <a:rPr lang="cs-CZ" dirty="0"/>
              <a:t>Vnikala </a:t>
            </a:r>
            <a:r>
              <a:rPr lang="cs-CZ" b="1" dirty="0"/>
              <a:t>ženská hnutí</a:t>
            </a:r>
            <a:r>
              <a:rPr lang="cs-CZ" dirty="0"/>
              <a:t>, která </a:t>
            </a:r>
            <a:r>
              <a:rPr lang="cs-CZ" b="1" dirty="0"/>
              <a:t>usilovala o zlepšení vzdělání žen</a:t>
            </a:r>
            <a:r>
              <a:rPr lang="cs-CZ" dirty="0"/>
              <a:t> a také </a:t>
            </a:r>
            <a:r>
              <a:rPr lang="cs-CZ" b="1" dirty="0"/>
              <a:t>zisk společenských a politických práv </a:t>
            </a:r>
            <a:r>
              <a:rPr lang="cs-CZ" dirty="0"/>
              <a:t>(rovnost před zákonem, volební právo)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5547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62506F-806C-49C4-9BF2-EBBF48BC3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Vzdělání a volební práva žen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573CB9-454F-4BA7-85ED-44ECED890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Ženy se začaly uplatňovat především jako prodavačky, písařky, úřednice, učitelky.</a:t>
            </a:r>
          </a:p>
          <a:p>
            <a:pPr lvl="0"/>
            <a:r>
              <a:rPr lang="cs-CZ" dirty="0"/>
              <a:t>První </a:t>
            </a:r>
            <a:r>
              <a:rPr lang="cs-CZ" b="1" dirty="0"/>
              <a:t>střední školy byly v Evropě otevřeny ke konci 19. století</a:t>
            </a:r>
            <a:r>
              <a:rPr lang="cs-CZ" dirty="0"/>
              <a:t>. K univerzitám získaly žen přístup ve 40 letech v USA v Evropě to byla univerzita </a:t>
            </a:r>
            <a:r>
              <a:rPr lang="cs-CZ" b="1" dirty="0"/>
              <a:t>v Curychu</a:t>
            </a:r>
            <a:r>
              <a:rPr lang="cs-CZ" dirty="0"/>
              <a:t>, která jako první začala přijímat ženy</a:t>
            </a:r>
          </a:p>
          <a:p>
            <a:pPr lvl="0"/>
            <a:r>
              <a:rPr lang="cs-CZ" dirty="0"/>
              <a:t>Začaly vznikat hnutí usilující o přiznání volebních práv ženám. Nejradikálnější bojovnice byly </a:t>
            </a:r>
            <a:r>
              <a:rPr lang="cs-CZ" b="1" dirty="0"/>
              <a:t>britské sufražetky</a:t>
            </a:r>
            <a:endParaRPr lang="cs-CZ" dirty="0"/>
          </a:p>
          <a:p>
            <a:pPr lvl="0"/>
            <a:r>
              <a:rPr lang="cs-CZ" dirty="0"/>
              <a:t>Nejprve získaly volební právo ženy na Novém Zélandě 1893, v USA je podpořil prezident W</a:t>
            </a:r>
            <a:r>
              <a:rPr lang="cs-CZ" b="1" dirty="0"/>
              <a:t>. Wilson</a:t>
            </a:r>
            <a:endParaRPr lang="cs-CZ" dirty="0"/>
          </a:p>
          <a:p>
            <a:pPr lvl="0"/>
            <a:r>
              <a:rPr lang="cs-CZ" dirty="0"/>
              <a:t>Výrazný zvrat přinesla až první světová válka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5552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6AA424-0E6B-40D3-A23A-7B3DFA908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na které odpovíte písemně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FB8AE5-00E3-423D-9AEE-F71A8B437A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je kapitalismus?</a:t>
            </a:r>
          </a:p>
          <a:p>
            <a:r>
              <a:rPr lang="cs-CZ" dirty="0"/>
              <a:t>Pokus se shrnout, jaké postavení měly ženy ve společnosti před emancipací?</a:t>
            </a:r>
          </a:p>
          <a:p>
            <a:r>
              <a:rPr lang="cs-CZ" dirty="0"/>
              <a:t>Popiš, jak se postupně změnilo postavení žen do počátku první světové války?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71170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TM02900722[[fn=Zasedací síň]]</Template>
  <TotalTime>9</TotalTime>
  <Words>342</Words>
  <Application>Microsoft Office PowerPoint</Application>
  <PresentationFormat>Širokoúhlá obrazovka</PresentationFormat>
  <Paragraphs>27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 Boardroom</vt:lpstr>
      <vt:lpstr>SPOLEČNOST</vt:lpstr>
      <vt:lpstr>2. Polovina 19. století</vt:lpstr>
      <vt:lpstr>Kapitalismus </vt:lpstr>
      <vt:lpstr>Proměna společnosti</vt:lpstr>
      <vt:lpstr>Emancipace žen </vt:lpstr>
      <vt:lpstr>Vzdělání a volební práva žen </vt:lpstr>
      <vt:lpstr>Otázky na které odpovíte písemně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SPOLEČNOST</dc:title>
  <dc:creator>ZŠ Čistá</dc:creator>
  <cp:lastModifiedBy>ZŠ Čistá</cp:lastModifiedBy>
  <cp:revision>2</cp:revision>
  <dcterms:created xsi:type="dcterms:W3CDTF">2020-03-16T15:19:02Z</dcterms:created>
  <dcterms:modified xsi:type="dcterms:W3CDTF">2020-03-16T15:28:51Z</dcterms:modified>
</cp:coreProperties>
</file>